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41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6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8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0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3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83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87D1-10D8-4AC6-8B27-5BE33A12BC90}" type="datetimeFigureOut">
              <a:rPr lang="en-US" smtClean="0"/>
              <a:t>04-Dec-18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472E-C2BE-4357-ACE2-DA0097119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3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398287D1-10D8-4AC6-8B27-5BE33A12BC90}" type="datetimeFigureOut">
              <a:rPr lang="en-US" smtClean="0"/>
              <a:pPr/>
              <a:t>04-Dec-18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2146472E-C2BE-4357-ACE2-DA0097119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62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A895-987D-48DA-8395-7CF35F02B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7505"/>
            <a:ext cx="9144000" cy="1104693"/>
          </a:xfrm>
        </p:spPr>
        <p:txBody>
          <a:bodyPr/>
          <a:lstStyle/>
          <a:p>
            <a:r>
              <a:rPr lang="en-US" dirty="0"/>
              <a:t>forest3D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68B11-B2C1-4C15-A5A8-1C9AC27B9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506841"/>
            <a:ext cx="6858000" cy="41192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David Diaz, Martin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Bagaram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Zhehao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Li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8E8305-A88A-4198-87C4-1A76C1331979}"/>
              </a:ext>
            </a:extLst>
          </p:cNvPr>
          <p:cNvGrpSpPr/>
          <p:nvPr/>
        </p:nvGrpSpPr>
        <p:grpSpPr>
          <a:xfrm>
            <a:off x="1816290" y="4462873"/>
            <a:ext cx="5511419" cy="1776571"/>
            <a:chOff x="172865" y="3070845"/>
            <a:chExt cx="4866275" cy="1568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5062A7-4717-4FC4-8957-4BAACB4B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209" t="-6843" r="14208" b="88101"/>
            <a:stretch/>
          </p:blipFill>
          <p:spPr>
            <a:xfrm>
              <a:off x="172865" y="4227538"/>
              <a:ext cx="4866273" cy="4119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58500D-41FF-4BD7-9818-5DF63F581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98" b="10321"/>
            <a:stretch/>
          </p:blipFill>
          <p:spPr>
            <a:xfrm>
              <a:off x="172868" y="3070845"/>
              <a:ext cx="4866272" cy="12237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B06509-32B9-41CA-83B0-10F1A28E2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101" b="-4724"/>
            <a:stretch/>
          </p:blipFill>
          <p:spPr>
            <a:xfrm>
              <a:off x="172866" y="4200980"/>
              <a:ext cx="4866273" cy="26152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4B4158-1918-407E-B423-2DF31788CDFD}"/>
              </a:ext>
            </a:extLst>
          </p:cNvPr>
          <p:cNvGrpSpPr/>
          <p:nvPr/>
        </p:nvGrpSpPr>
        <p:grpSpPr>
          <a:xfrm>
            <a:off x="2138864" y="2159901"/>
            <a:ext cx="4909387" cy="2089101"/>
            <a:chOff x="2138864" y="2159901"/>
            <a:chExt cx="4909387" cy="2089101"/>
          </a:xfrm>
        </p:grpSpPr>
        <p:pic>
          <p:nvPicPr>
            <p:cNvPr id="1028" name="Picture 4" descr="http://wildlife.org/wp-content/uploads/2017/02/lidar.png">
              <a:extLst>
                <a:ext uri="{FF2B5EF4-FFF2-40B4-BE49-F238E27FC236}">
                  <a16:creationId xmlns:a16="http://schemas.microsoft.com/office/drawing/2014/main" id="{FF6E1FDD-F4C8-472C-A05D-9F2F6EA515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864" y="2159901"/>
              <a:ext cx="4909387" cy="2089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821F17-7E16-46B5-8D68-7BC2A8E33F71}"/>
                </a:ext>
              </a:extLst>
            </p:cNvPr>
            <p:cNvSpPr txBox="1"/>
            <p:nvPr/>
          </p:nvSpPr>
          <p:spPr>
            <a:xfrm>
              <a:off x="6281694" y="4002781"/>
              <a:ext cx="7665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wildlife.org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8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6" y="339278"/>
            <a:ext cx="5720299" cy="2702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21" y="3067947"/>
            <a:ext cx="5766475" cy="27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Expectations by the due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building a tree model to include stems</a:t>
            </a:r>
          </a:p>
          <a:p>
            <a:r>
              <a:rPr lang="en-US" dirty="0" smtClean="0"/>
              <a:t>Visualize a list of trees from the dataset</a:t>
            </a:r>
          </a:p>
          <a:p>
            <a:r>
              <a:rPr lang="en-US" dirty="0" smtClean="0"/>
              <a:t>Run more test coverages for some edge cases</a:t>
            </a:r>
          </a:p>
          <a:p>
            <a:r>
              <a:rPr lang="en-US" dirty="0" smtClean="0"/>
              <a:t>Develop the optimization module</a:t>
            </a:r>
          </a:p>
          <a:p>
            <a:pPr lvl="1"/>
            <a:r>
              <a:rPr lang="en-US" dirty="0" smtClean="0"/>
              <a:t>If </a:t>
            </a:r>
            <a:r>
              <a:rPr lang="en-US" smtClean="0"/>
              <a:t>time allows </a:t>
            </a:r>
            <a:r>
              <a:rPr lang="en-US" smtClean="0">
                <a:sym typeface="Wingdings" panose="05000000000000000000" pitchFamily="2" charset="2"/>
              </a:rPr>
              <a:t> </a:t>
            </a:r>
          </a:p>
          <a:p>
            <a:pPr lvl="1"/>
            <a:endParaRPr lang="en-US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553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</TotalTime>
  <Words>47</Words>
  <Application>Microsoft Office PowerPoint</Application>
  <PresentationFormat>On-screen Show (4:3)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Franklin Gothic Book</vt:lpstr>
      <vt:lpstr>Franklin Gothic Demi</vt:lpstr>
      <vt:lpstr>Wingdings</vt:lpstr>
      <vt:lpstr>Office Theme</vt:lpstr>
      <vt:lpstr>forest3D</vt:lpstr>
      <vt:lpstr>PowerPoint Presentation</vt:lpstr>
      <vt:lpstr>Expectations by the due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Diaz</dc:creator>
  <cp:lastModifiedBy>samari BAGARAM</cp:lastModifiedBy>
  <cp:revision>25</cp:revision>
  <dcterms:created xsi:type="dcterms:W3CDTF">2018-11-10T19:04:26Z</dcterms:created>
  <dcterms:modified xsi:type="dcterms:W3CDTF">2018-12-04T20:44:43Z</dcterms:modified>
</cp:coreProperties>
</file>